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7" r:id="rId8"/>
    <p:sldId id="258" r:id="rId9"/>
    <p:sldId id="262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59FE0-5FAA-4995-9387-A090391DEC8F}" v="7" dt="2021-01-11T08:34:42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67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90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77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03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3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59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159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60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86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0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65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F598-39A8-4BB5-A608-978824C1F566}" type="datetimeFigureOut">
              <a:rPr lang="nl-BE" smtClean="0"/>
              <a:t>12/03/2021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C5C7-1D3D-41E6-A02D-F523CA53FDB3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MSIPCMContentMarking" descr="{&quot;HashCode&quot;:417909460,&quot;Placement&quot;:&quot;Header&quot;,&quot;Top&quot;:0.0,&quot;Left&quot;:333.295349,&quot;SlideWidth&quot;:720,&quot;SlideHeight&quot;:540}">
            <a:extLst>
              <a:ext uri="{FF2B5EF4-FFF2-40B4-BE49-F238E27FC236}">
                <a16:creationId xmlns:a16="http://schemas.microsoft.com/office/drawing/2014/main" id="{2D5D3AB4-BDA0-4BEA-BD21-742C2B04BA4C}"/>
              </a:ext>
            </a:extLst>
          </p:cNvPr>
          <p:cNvSpPr txBox="1"/>
          <p:nvPr userDrawn="1"/>
        </p:nvSpPr>
        <p:spPr>
          <a:xfrm>
            <a:off x="4232851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8178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kindt@verz.kbc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Fotozoektocht De Pluim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2788B7-84BA-4908-B05F-C802B00F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4" y="1600200"/>
            <a:ext cx="3808051" cy="452596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4574198" y="1166018"/>
            <a:ext cx="4038600" cy="5503342"/>
          </a:xfrm>
        </p:spPr>
        <p:txBody>
          <a:bodyPr>
            <a:normAutofit/>
          </a:bodyPr>
          <a:lstStyle/>
          <a:p>
            <a:r>
              <a:rPr lang="nl-BE" dirty="0"/>
              <a:t>Startschot:  10 01 2021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Eindmeet:  31 03 2021</a:t>
            </a:r>
          </a:p>
          <a:p>
            <a:pPr marL="0" indent="0">
              <a:buNone/>
            </a:pP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    Prijsuitreiking:  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CFBA00-8E78-48B3-A6AB-15D731E0E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77" y="1618131"/>
            <a:ext cx="1271287" cy="11702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BC98B5-BE29-40A4-AE94-807266E3E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77" y="3385536"/>
            <a:ext cx="1271287" cy="10426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BF965D-98D7-4496-AF4F-5DC27B964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77" y="5139059"/>
            <a:ext cx="1271287" cy="12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134C4-948D-4813-8A83-63FC065A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Fotozoektocht De Pluim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11315-76B8-4C89-A126-1FFC41372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Opdracht:</a:t>
            </a:r>
          </a:p>
          <a:p>
            <a:pPr lvl="1"/>
            <a:r>
              <a:rPr lang="nl-BE" dirty="0"/>
              <a:t>Zoek de 9 adressen in onze gemeente Grobbendonk Bouwel.</a:t>
            </a:r>
          </a:p>
          <a:p>
            <a:pPr lvl="1"/>
            <a:r>
              <a:rPr lang="nl-BE" dirty="0"/>
              <a:t>Stuur jouw antwoorden door naar ons secretariaat;  </a:t>
            </a:r>
            <a:r>
              <a:rPr lang="nl-BE" dirty="0">
                <a:hlinkClick r:id="rId2"/>
              </a:rPr>
              <a:t>marc.kindt@verz.kbc.be</a:t>
            </a:r>
            <a:endParaRPr lang="nl-BE" dirty="0"/>
          </a:p>
          <a:p>
            <a:pPr lvl="1"/>
            <a:r>
              <a:rPr lang="nl-BE" dirty="0"/>
              <a:t>Voordat de wedstrijd afsluit op 31 03 2021.</a:t>
            </a:r>
          </a:p>
          <a:p>
            <a:pPr lvl="1"/>
            <a:r>
              <a:rPr lang="nl-BE" dirty="0"/>
              <a:t>Schiftingsvraag:  hoeveel formulieren gaan we ontvangen voor 31 maart 2021?</a:t>
            </a:r>
          </a:p>
          <a:p>
            <a:pPr lvl="1"/>
            <a:r>
              <a:rPr lang="nl-BE" dirty="0">
                <a:highlight>
                  <a:srgbClr val="FFFF00"/>
                </a:highlight>
              </a:rPr>
              <a:t>Veel zoek- en wandelplezier!</a:t>
            </a:r>
          </a:p>
        </p:txBody>
      </p:sp>
    </p:spTree>
    <p:extLst>
      <p:ext uri="{BB962C8B-B14F-4D97-AF65-F5344CB8AC3E}">
        <p14:creationId xmlns:p14="http://schemas.microsoft.com/office/powerpoint/2010/main" val="77514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6971" r="14998" b="4437"/>
          <a:stretch/>
        </p:blipFill>
        <p:spPr bwMode="auto">
          <a:xfrm>
            <a:off x="1331640" y="1628800"/>
            <a:ext cx="6738075" cy="43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8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38600" cy="2692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038600" cy="2692400"/>
          </a:xfr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1" t="13246" r="34566" b="43377"/>
          <a:stretch/>
        </p:blipFill>
        <p:spPr>
          <a:xfrm>
            <a:off x="6300192" y="3356992"/>
            <a:ext cx="2282576" cy="2699404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102496" cy="20683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5"/>
            <a:ext cx="2300213" cy="344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3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038600" cy="2692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038600" cy="2692400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038600" cy="269240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BC6256-BDD4-449B-8C4C-797A6745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08" y="2162174"/>
            <a:ext cx="6940787" cy="35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6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D99002F2B1B479A10C39D4BD2846A" ma:contentTypeVersion="13" ma:contentTypeDescription="Create a new document." ma:contentTypeScope="" ma:versionID="194162d8fb37c97f7b86f801f680e326">
  <xsd:schema xmlns:xsd="http://www.w3.org/2001/XMLSchema" xmlns:xs="http://www.w3.org/2001/XMLSchema" xmlns:p="http://schemas.microsoft.com/office/2006/metadata/properties" xmlns:ns3="8d1efc94-aa04-4d5a-a9e3-7a3871d38349" xmlns:ns4="d1e96e92-88c3-46e0-ae62-92dc3b0a0f61" targetNamespace="http://schemas.microsoft.com/office/2006/metadata/properties" ma:root="true" ma:fieldsID="76823d5e9bc43097455fd1360655a576" ns3:_="" ns4:_="">
    <xsd:import namespace="8d1efc94-aa04-4d5a-a9e3-7a3871d38349"/>
    <xsd:import namespace="d1e96e92-88c3-46e0-ae62-92dc3b0a0f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efc94-aa04-4d5a-a9e3-7a3871d383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96e92-88c3-46e0-ae62-92dc3b0a0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C78AE-9664-43DE-8DA1-F02FC91B674E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d1e96e92-88c3-46e0-ae62-92dc3b0a0f61"/>
    <ds:schemaRef ds:uri="8d1efc94-aa04-4d5a-a9e3-7a3871d3834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42DA2B-0565-4166-9D4F-7BD670EED3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E1D569-D483-4086-AF06-5FFD12CC8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efc94-aa04-4d5a-a9e3-7a3871d38349"/>
    <ds:schemaRef ds:uri="d1e96e92-88c3-46e0-ae62-92dc3b0a0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Diavoorstelling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Fotozoektocht De Pluim</vt:lpstr>
      <vt:lpstr>Fotozoektocht De Pluim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Fotozoektocht De Pluim</dc:title>
  <dc:creator>Marc Kindt</dc:creator>
  <cp:lastModifiedBy>Nathalie van Hees</cp:lastModifiedBy>
  <cp:revision>2</cp:revision>
  <dcterms:created xsi:type="dcterms:W3CDTF">2021-01-11T08:06:55Z</dcterms:created>
  <dcterms:modified xsi:type="dcterms:W3CDTF">2021-03-12T07:49:34Z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0x010100789D99002F2B1B479A10C39D4BD2846A</vt:lpwstr>
  </property>
</Properties>
</file>